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4" r:id="rId4"/>
    <p:sldId id="1142" r:id="rId5"/>
    <p:sldId id="1145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介绍了上海的一位街头艺术家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小岗。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20" y="908720"/>
            <a:ext cx="10576972" cy="13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busy city center streets in Shanghai, you can sometimes see something very unusual—a man who is dressed 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street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smiles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tries to make people feel happy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can water the flower, or simply take a photo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ages and personalities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Xiao Gang’s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grandfather even called on young people around him to join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age, I’m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fun,” he said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340768"/>
            <a:ext cx="4680520" cy="4001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4029528"/>
            <a:ext cx="979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himself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2278782" y="3977016"/>
            <a:ext cx="10102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happily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583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考查反身代词。句意：他自称肖刚。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此处指的是小岗自己。故填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考查副词。句意：他总是开心地笑着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并且努力让人们感到开心。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“smiles”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41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busy city center streets in Shanghai, you can sometimes see something very unusual—a man who is dressed 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street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smiles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tries to make people feel happy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can water the flower, or simply take a photo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ages and personalities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Xiao Gang’s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grandfather even called on young people around him to join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age, I’m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fun,” he said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340768"/>
            <a:ext cx="4680520" cy="4001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0238" y="3973232"/>
            <a:ext cx="1553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For example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2962903" y="4017192"/>
            <a:ext cx="113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different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3869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考查固定短语。句意：例如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人们可以浇花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或者只是和他合影。注意句首单词首字母大写。故填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example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35207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考查形容词。句意：许多不同年龄和性格的人都喜欢小岗的行为。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修饰后面并列的名词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“ages and personalities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indent="609600"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busy city center streets in Shanghai, you can sometimes see something very unusual—a man who is dressed 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street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smiles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tries to make people feel happy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can water the flower, or simply take a photo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ages and personalities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Xiao Gang’s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grandfather even called on young people around him to join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age, I’m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fun,” he said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78982" y="1340768"/>
            <a:ext cx="4680520" cy="4001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0238" y="3973232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enjoying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38698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考查动词。句意：他说：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即便到了我这个年纪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我也正乐在其中。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”enjoy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此处用现在进行时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.-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ing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enjoying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257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697</Words>
  <Application>Microsoft Office PowerPoint</Application>
  <PresentationFormat>自定义</PresentationFormat>
  <Paragraphs>25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